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2A3233-C166-45D8-8830-A891673AE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224B9F2-B8D7-4CD4-B1F6-8AD24939D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EA9CADB-B029-4747-8FD9-9FE8975B9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06D4-99B9-499B-A1F4-A027B3FEC4DA}" type="datetimeFigureOut">
              <a:rPr lang="hu-HU" smtClean="0"/>
              <a:t>2023. 01. 22.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7072B95-B284-43DC-9D30-A35CA8524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DC8528D-BE67-4C7D-B68C-E121B4389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1FB2-8CEA-4602-BF69-A50D45F8D0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5760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D5DB67-14BA-4342-BA12-B3F346FD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EAF001B-5110-44D7-9647-BC8CA8269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915BE70-6FF1-42AD-9AE4-6245357A9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06D4-99B9-499B-A1F4-A027B3FEC4DA}" type="datetimeFigureOut">
              <a:rPr lang="hu-HU" smtClean="0"/>
              <a:t>2023. 01. 22.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4DE5E4B-997E-4049-8F68-44FE0FA1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9CFCB63-610E-401F-97DD-AE851997F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1FB2-8CEA-4602-BF69-A50D45F8D0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10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F6390AA0-6D85-4472-A5D2-AB6433837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D2039A0-E888-424B-B0D6-5360A006E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A06480F-6FF0-47D6-BA1D-3F7A1DED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06D4-99B9-499B-A1F4-A027B3FEC4DA}" type="datetimeFigureOut">
              <a:rPr lang="hu-HU" smtClean="0"/>
              <a:t>2023. 01. 22.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CD93A19-F059-421A-A348-7D1EF37E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CA89250-C709-492B-93FC-39A68AFA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1FB2-8CEA-4602-BF69-A50D45F8D0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386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09C72F-2EF3-41B4-8A77-F12CEE2B0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C4F9BC-1B2B-45E7-8F0F-A7262AF14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81CE53F-C79B-4D57-8E2D-0933DBAD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06D4-99B9-499B-A1F4-A027B3FEC4DA}" type="datetimeFigureOut">
              <a:rPr lang="hu-HU" smtClean="0"/>
              <a:t>2023. 01. 22.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2C24263-22C9-4CBC-9D36-C04A7314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52E90E2-E581-4945-AA19-BBD16FD5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1FB2-8CEA-4602-BF69-A50D45F8D0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978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39727F-C22A-4E4F-AF3B-64993E0E2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57225A5-9F6B-4495-A2E8-EF1503011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5090D8D-7F39-4682-A785-1A9C92D6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06D4-99B9-499B-A1F4-A027B3FEC4DA}" type="datetimeFigureOut">
              <a:rPr lang="hu-HU" smtClean="0"/>
              <a:t>2023. 01. 22.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7B7F00F-1524-40F5-8AA2-B2044AAE7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02EAB52-64D4-4517-AC12-BE90D4C98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1FB2-8CEA-4602-BF69-A50D45F8D0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299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B9974E-22B0-4865-B2BC-7C6F46D6A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B3359BA-601E-4BB8-ABFF-02CE93AEA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DA7215B-F4C8-43CC-A89F-3C7672044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7A2FC87-51A6-4532-AF9E-5C6A3EC35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06D4-99B9-499B-A1F4-A027B3FEC4DA}" type="datetimeFigureOut">
              <a:rPr lang="hu-HU" smtClean="0"/>
              <a:t>2023. 01. 22.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88A1CC0-7138-4EF6-B9F6-2608B67B7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CEA6B65-8E3B-4615-A065-1B04F2222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1FB2-8CEA-4602-BF69-A50D45F8D0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913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0DD00A-E8AB-4E82-B476-08A05AF0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B68AA9F-0E8C-4554-AB7F-DC283D401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E0FEB9A-17B5-4B37-95AD-61AD14C09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B2464D8-0139-46AF-81CD-FF9AF17D4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DC4661F-B406-49AA-8CB0-B946D0791F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5818E2D-262B-4613-9BC0-0F7B908E1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06D4-99B9-499B-A1F4-A027B3FEC4DA}" type="datetimeFigureOut">
              <a:rPr lang="hu-HU" smtClean="0"/>
              <a:t>2023. 01. 22.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6F1C8108-C2B9-44FA-8806-34088584B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48FA386-3FC7-4ADF-8299-BB02703A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1FB2-8CEA-4602-BF69-A50D45F8D0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604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37DD25-ED82-4B92-A7F3-B51EE3D26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52A2B17-C8AB-4AFC-8B85-B79E55941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06D4-99B9-499B-A1F4-A027B3FEC4DA}" type="datetimeFigureOut">
              <a:rPr lang="hu-HU" smtClean="0"/>
              <a:t>2023. 01. 22.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1AF5A02-648F-43AD-B01C-AC2DCEA3A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908F6C5-AEFD-4F6D-A668-EA7B4AB2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1FB2-8CEA-4602-BF69-A50D45F8D0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14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02B9DA44-614D-43EB-A047-64ED65F59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06D4-99B9-499B-A1F4-A027B3FEC4DA}" type="datetimeFigureOut">
              <a:rPr lang="hu-HU" smtClean="0"/>
              <a:t>2023. 01. 22.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B43A1C5-2364-4B7B-9F02-DB28A17C7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70786B9-9345-467F-B4FE-D41ACCC43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1FB2-8CEA-4602-BF69-A50D45F8D0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32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A39A43-C0BA-4CCB-80CE-616C8D10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1A446CD-4CED-4EA1-84B2-9A33A8E5E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7C8C502-73C5-40ED-9082-A6ED8148B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20F69C7-7672-435E-BB63-BFF7F813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06D4-99B9-499B-A1F4-A027B3FEC4DA}" type="datetimeFigureOut">
              <a:rPr lang="hu-HU" smtClean="0"/>
              <a:t>2023. 01. 22.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82731C4-964A-462D-82BD-BB721C9B8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DD68649-7C7D-48B4-BD1C-B45A1473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1FB2-8CEA-4602-BF69-A50D45F8D0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571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22787C-C102-4BD0-9EE8-C3A278680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6E931B5F-857F-4D2C-BA96-ADA7C343F4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9C8E10C-D6A5-487C-95A6-9B1399F75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A223F47-F70C-4F9A-B665-E53BAE2D9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06D4-99B9-499B-A1F4-A027B3FEC4DA}" type="datetimeFigureOut">
              <a:rPr lang="hu-HU" smtClean="0"/>
              <a:t>2023. 01. 22.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5270696-7F01-4C21-9545-3D94A6376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FEFFAFB-0883-4A8D-9C05-FE28366A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1FB2-8CEA-4602-BF69-A50D45F8D0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420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73303081-2227-4DCB-844F-0FF77D59D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5332DA1-B425-42F9-A910-13681F50E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F056090-7718-4F55-961A-CFEEEE0A7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906D4-99B9-499B-A1F4-A027B3FEC4DA}" type="datetimeFigureOut">
              <a:rPr lang="hu-HU" smtClean="0"/>
              <a:t>2023. 01. 22.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DE84D56-F467-4A43-9D39-B24D2D17D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E9FB1DC-DB02-4E84-B37D-DC18D9EAF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71FB2-8CEA-4602-BF69-A50D45F8D0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992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49D2B4-0327-4067-BDF3-913867BC34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Tanulságos Klinikai Esetek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BA892BE-9D8C-4291-86AC-927F35274F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NTP-SZKOLL-21-0020</a:t>
            </a:r>
          </a:p>
        </p:txBody>
      </p:sp>
      <p:pic>
        <p:nvPicPr>
          <p:cNvPr id="1026" name="Picture 2" descr="https://lh5.googleusercontent.com/cnb0CjVbdmfiyg89bd1ISljk0vIEggrnT6VPVHK0TPdAzlWrrdDXHX3t_7yxQk0SGFfvBmbmHOSKY9SrS4S9EHqyao0i0POsChau0mLXkmPol49zE8cbdIl2RIpKM8s9o0NBtHLT">
            <a:extLst>
              <a:ext uri="{FF2B5EF4-FFF2-40B4-BE49-F238E27FC236}">
                <a16:creationId xmlns:a16="http://schemas.microsoft.com/office/drawing/2014/main" id="{175505A8-847F-4D8B-BD1A-C74F294F8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07" y="156553"/>
            <a:ext cx="10252185" cy="205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ACF260D1-E1E8-4C1E-814A-BD881BBED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3" y="4580624"/>
            <a:ext cx="2970136" cy="93262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511DDCE-7354-477C-AC5F-652779CB5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29" y="4336880"/>
            <a:ext cx="4876800" cy="158496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95EE8C2-178A-43CF-932F-9A0F97E52F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713" y="4336880"/>
            <a:ext cx="4000668" cy="172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5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C24814-2AB4-42DE-BCA2-BF683357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kurzusról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AF81726-E2D4-4C3B-8412-A0D3FA40B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05211" cy="4667250"/>
          </a:xfrm>
        </p:spPr>
        <p:txBody>
          <a:bodyPr>
            <a:normAutofit/>
          </a:bodyPr>
          <a:lstStyle/>
          <a:p>
            <a:r>
              <a:rPr lang="hu-HU" sz="2400" dirty="0"/>
              <a:t>2 kredit értékű</a:t>
            </a:r>
          </a:p>
          <a:p>
            <a:r>
              <a:rPr lang="hu-HU" sz="2400" dirty="0"/>
              <a:t>Az őszi szemeszterben 3 hallgató a tavaszi félévben pedig 34 hallgató vette fel és teljesítette sikeresen a kurzust.</a:t>
            </a:r>
          </a:p>
          <a:p>
            <a:r>
              <a:rPr lang="hu-HU" sz="2400" dirty="0" err="1"/>
              <a:t>Preklinikai</a:t>
            </a:r>
            <a:r>
              <a:rPr lang="hu-HU" sz="2400" dirty="0"/>
              <a:t> modult elvégzett (IV-</a:t>
            </a:r>
            <a:r>
              <a:rPr lang="hu-HU" sz="2400" dirty="0" err="1"/>
              <a:t>ed</a:t>
            </a:r>
            <a:r>
              <a:rPr lang="hu-HU" sz="2400" dirty="0"/>
              <a:t> és V-</a:t>
            </a:r>
            <a:r>
              <a:rPr lang="hu-HU" sz="2400" dirty="0" err="1"/>
              <a:t>öd</a:t>
            </a:r>
            <a:r>
              <a:rPr lang="hu-HU" sz="2400" dirty="0"/>
              <a:t> éves) hallgatóknak hirdetjük meg</a:t>
            </a:r>
          </a:p>
          <a:p>
            <a:r>
              <a:rPr lang="hu-HU" sz="2400" dirty="0"/>
              <a:t>Előadóink: meghívott fiatal szakorvosok és rezidensek az orvostudomány különböző területeiről.</a:t>
            </a:r>
          </a:p>
          <a:p>
            <a:r>
              <a:rPr lang="hu-HU" sz="2400" dirty="0"/>
              <a:t>Szakmai védnökeink: Dr. Kereszty Éva (SZTE ÁOK Igazságügyi orvostani intézet) és Dr. Bognár Ágnes (SZTE ÁOK Gyermekgyógyászati intézet-Gyermek ITO)</a:t>
            </a:r>
          </a:p>
          <a:p>
            <a:r>
              <a:rPr lang="hu-HU" sz="2400" dirty="0"/>
              <a:t>Előadásaink 90 perc hosszúak, mindkét félévben 10-10 alkalom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CCA5EA0-63A3-4FAD-AFD9-5FB668BC993C}"/>
              </a:ext>
            </a:extLst>
          </p:cNvPr>
          <p:cNvSpPr txBox="1"/>
          <p:nvPr/>
        </p:nvSpPr>
        <p:spPr>
          <a:xfrm>
            <a:off x="4106779" y="6272463"/>
            <a:ext cx="370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accent3">
                    <a:lumMod val="75000"/>
                  </a:schemeClr>
                </a:solidFill>
              </a:rPr>
              <a:t>NTP-SZKOLL-21-0020</a:t>
            </a:r>
          </a:p>
        </p:txBody>
      </p:sp>
    </p:spTree>
    <p:extLst>
      <p:ext uri="{BB962C8B-B14F-4D97-AF65-F5344CB8AC3E}">
        <p14:creationId xmlns:p14="http://schemas.microsoft.com/office/powerpoint/2010/main" val="1922854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3306CCF4-9A47-49EC-A533-9E5AA1F5C474}"/>
              </a:ext>
            </a:extLst>
          </p:cNvPr>
          <p:cNvSpPr txBox="1"/>
          <p:nvPr/>
        </p:nvSpPr>
        <p:spPr>
          <a:xfrm>
            <a:off x="8034292" y="6256421"/>
            <a:ext cx="370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accent3">
                    <a:lumMod val="75000"/>
                  </a:schemeClr>
                </a:solidFill>
              </a:rPr>
              <a:t>NTP-SZKOLL-21-0020</a:t>
            </a:r>
          </a:p>
        </p:txBody>
      </p:sp>
      <p:sp>
        <p:nvSpPr>
          <p:cNvPr id="12" name="Tartalom helye 11">
            <a:extLst>
              <a:ext uri="{FF2B5EF4-FFF2-40B4-BE49-F238E27FC236}">
                <a16:creationId xmlns:a16="http://schemas.microsoft.com/office/drawing/2014/main" id="{7D78A862-858C-4720-8504-CAD1024F5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6D17BA8F-B986-4F3F-9D1D-0C395C255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512" y="0"/>
            <a:ext cx="5892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8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72B0CE-5E63-4AFA-800B-21CAADB3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I. Félév tematikája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9C467F1-85FF-456D-8E19-89A777369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Dr. Bognár Ágnes –  Minőségügy</a:t>
            </a:r>
          </a:p>
          <a:p>
            <a:r>
              <a:rPr lang="hu-HU" dirty="0"/>
              <a:t>Dr. </a:t>
            </a:r>
            <a:r>
              <a:rPr lang="hu-HU" dirty="0" err="1"/>
              <a:t>Párdutz</a:t>
            </a:r>
            <a:r>
              <a:rPr lang="hu-HU" dirty="0"/>
              <a:t> Árpád – Tanulságos Neurológiai Esetek</a:t>
            </a:r>
          </a:p>
          <a:p>
            <a:r>
              <a:rPr lang="hu-HU" dirty="0"/>
              <a:t>Dr. Gál Péter – Klinikai Táplálás</a:t>
            </a:r>
          </a:p>
          <a:p>
            <a:r>
              <a:rPr lang="hu-HU" dirty="0"/>
              <a:t>Dr. Csizmadia Sándor –Tanulságos Radiológiai Esetek</a:t>
            </a:r>
          </a:p>
          <a:p>
            <a:r>
              <a:rPr lang="hu-HU" dirty="0"/>
              <a:t>Dr. </a:t>
            </a:r>
            <a:r>
              <a:rPr lang="hu-HU" dirty="0" err="1"/>
              <a:t>Weiczner</a:t>
            </a:r>
            <a:r>
              <a:rPr lang="hu-HU" dirty="0"/>
              <a:t> Roland – Folyamat és döntések időzítése</a:t>
            </a:r>
          </a:p>
          <a:p>
            <a:r>
              <a:rPr lang="hu-HU" dirty="0"/>
              <a:t>Dr. </a:t>
            </a:r>
            <a:r>
              <a:rPr lang="hu-HU" dirty="0" err="1"/>
              <a:t>Zacher</a:t>
            </a:r>
            <a:r>
              <a:rPr lang="hu-HU" dirty="0"/>
              <a:t> Gábor –A sürgősségi osztály mindennapjai</a:t>
            </a:r>
          </a:p>
          <a:p>
            <a:r>
              <a:rPr lang="hu-HU" dirty="0"/>
              <a:t>Dr. </a:t>
            </a:r>
            <a:r>
              <a:rPr lang="hu-HU" dirty="0" err="1"/>
              <a:t>Jászkuti</a:t>
            </a:r>
            <a:r>
              <a:rPr lang="hu-HU" dirty="0"/>
              <a:t> Ákos – Légimentés szerepe a súlyos sérültek ellátásában</a:t>
            </a:r>
          </a:p>
          <a:p>
            <a:r>
              <a:rPr lang="hu-HU" dirty="0"/>
              <a:t>Dr. </a:t>
            </a:r>
            <a:r>
              <a:rPr lang="hu-HU" dirty="0" err="1"/>
              <a:t>Jászkuti</a:t>
            </a:r>
            <a:r>
              <a:rPr lang="hu-HU" dirty="0"/>
              <a:t> Ákos – </a:t>
            </a:r>
            <a:r>
              <a:rPr lang="hu-HU" dirty="0" err="1"/>
              <a:t>Ultimum</a:t>
            </a:r>
            <a:r>
              <a:rPr lang="hu-HU" dirty="0"/>
              <a:t> </a:t>
            </a:r>
            <a:r>
              <a:rPr lang="hu-HU" dirty="0" err="1"/>
              <a:t>refugium</a:t>
            </a:r>
            <a:r>
              <a:rPr lang="hu-HU" dirty="0"/>
              <a:t> életmentő sebészeti beavatkozások a légimentőknél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C42BCBA-CA23-4B7D-9706-27C0D783B426}"/>
              </a:ext>
            </a:extLst>
          </p:cNvPr>
          <p:cNvSpPr txBox="1"/>
          <p:nvPr/>
        </p:nvSpPr>
        <p:spPr>
          <a:xfrm>
            <a:off x="4106779" y="6272463"/>
            <a:ext cx="370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accent3">
                    <a:lumMod val="75000"/>
                  </a:schemeClr>
                </a:solidFill>
              </a:rPr>
              <a:t>NTP-SZKOLL-21-0020</a:t>
            </a:r>
          </a:p>
        </p:txBody>
      </p:sp>
    </p:spTree>
    <p:extLst>
      <p:ext uri="{BB962C8B-B14F-4D97-AF65-F5344CB8AC3E}">
        <p14:creationId xmlns:p14="http://schemas.microsoft.com/office/powerpoint/2010/main" val="273444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D6925F-0399-4E1F-8D6C-7388C456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II. félév tematikája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DA1A91-4937-4708-A2B7-5E4893FE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31905" cy="4799764"/>
          </a:xfrm>
        </p:spPr>
        <p:txBody>
          <a:bodyPr>
            <a:normAutofit/>
          </a:bodyPr>
          <a:lstStyle/>
          <a:p>
            <a:r>
              <a:rPr lang="hu-HU" dirty="0"/>
              <a:t>Dr. Kereszty Éva – Helyszíni azonosítás tömegbalesetekben</a:t>
            </a:r>
          </a:p>
          <a:p>
            <a:r>
              <a:rPr lang="hu-HU" dirty="0"/>
              <a:t>Dr. Bognár Ágnes – Minőségbiztosítás az </a:t>
            </a:r>
            <a:r>
              <a:rPr lang="hu-HU" dirty="0" err="1"/>
              <a:t>eü</a:t>
            </a:r>
            <a:r>
              <a:rPr lang="hu-HU" dirty="0"/>
              <a:t>. rendszerben</a:t>
            </a:r>
          </a:p>
          <a:p>
            <a:r>
              <a:rPr lang="hu-HU" dirty="0"/>
              <a:t>Dr. Bognár Ágnes – MISC</a:t>
            </a:r>
          </a:p>
          <a:p>
            <a:r>
              <a:rPr lang="hu-HU" dirty="0"/>
              <a:t>Dr. Veres Ferenc – PDPH</a:t>
            </a:r>
          </a:p>
          <a:p>
            <a:r>
              <a:rPr lang="hu-HU" dirty="0"/>
              <a:t>Dr. Mogyorósi Lilla – ALS</a:t>
            </a:r>
          </a:p>
          <a:p>
            <a:r>
              <a:rPr lang="hu-HU" dirty="0"/>
              <a:t>Dr. Bognár Ágnes – Szepszis</a:t>
            </a:r>
          </a:p>
          <a:p>
            <a:r>
              <a:rPr lang="hu-HU" dirty="0"/>
              <a:t>Dr. Kránitz Zsolt – Vészhelyzetek a gyermekgyógyászatban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92DCC061-385F-423D-8586-899CA3DB951E}"/>
              </a:ext>
            </a:extLst>
          </p:cNvPr>
          <p:cNvSpPr txBox="1"/>
          <p:nvPr/>
        </p:nvSpPr>
        <p:spPr>
          <a:xfrm>
            <a:off x="4106779" y="6272463"/>
            <a:ext cx="370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accent3">
                    <a:lumMod val="75000"/>
                  </a:schemeClr>
                </a:solidFill>
              </a:rPr>
              <a:t>NTP-SZKOLL-21-0020</a:t>
            </a:r>
          </a:p>
        </p:txBody>
      </p:sp>
    </p:spTree>
    <p:extLst>
      <p:ext uri="{BB962C8B-B14F-4D97-AF65-F5344CB8AC3E}">
        <p14:creationId xmlns:p14="http://schemas.microsoft.com/office/powerpoint/2010/main" val="2227463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7A8FE7-2FF6-4628-8122-25E8FAE41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" name="Tartalom helye 10">
            <a:extLst>
              <a:ext uri="{FF2B5EF4-FFF2-40B4-BE49-F238E27FC236}">
                <a16:creationId xmlns:a16="http://schemas.microsoft.com/office/drawing/2014/main" id="{804F10BB-ECA3-4462-BFBF-D51A766F2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7104">
            <a:off x="-166706" y="3867981"/>
            <a:ext cx="3951716" cy="2963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AB9DC7C0-D6A9-44CB-A1AC-80FBF69F69E3}"/>
              </a:ext>
            </a:extLst>
          </p:cNvPr>
          <p:cNvSpPr txBox="1"/>
          <p:nvPr/>
        </p:nvSpPr>
        <p:spPr>
          <a:xfrm>
            <a:off x="4106779" y="6272463"/>
            <a:ext cx="370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accent3">
                    <a:lumMod val="75000"/>
                  </a:schemeClr>
                </a:solidFill>
              </a:rPr>
              <a:t>NTP-SZKOLL-21-0020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41338550-4EF1-4CAF-BDFA-A5BCBB10A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3355">
            <a:off x="7643358" y="236543"/>
            <a:ext cx="4183529" cy="3137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E1FA95E7-DDC5-4CE9-ABF2-33116C925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9500" y="1710310"/>
            <a:ext cx="4879698" cy="3659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A586A33C-FCAA-42FF-ADC3-4DE0D68D3E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2600">
            <a:off x="7888192" y="3667160"/>
            <a:ext cx="4025571" cy="3019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B67F6A1B-ECEA-4F9F-B46D-3DD3E850CC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5462" y="573740"/>
            <a:ext cx="4016188" cy="3012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875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C82117-98A0-4FE5-862E-9F2BA5CF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Visszajelzések a kurzusról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B549064-3FCF-4178-8979-9FA6AB89E23F}"/>
              </a:ext>
            </a:extLst>
          </p:cNvPr>
          <p:cNvSpPr txBox="1"/>
          <p:nvPr/>
        </p:nvSpPr>
        <p:spPr>
          <a:xfrm>
            <a:off x="4102398" y="6308209"/>
            <a:ext cx="370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accent3">
                    <a:lumMod val="75000"/>
                  </a:schemeClr>
                </a:solidFill>
              </a:rPr>
              <a:t>NTP-SZKOLL-21-0020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57204AF-0145-4365-A8DF-2BE9E447EC74}"/>
              </a:ext>
            </a:extLst>
          </p:cNvPr>
          <p:cNvSpPr txBox="1"/>
          <p:nvPr/>
        </p:nvSpPr>
        <p:spPr>
          <a:xfrm rot="971633">
            <a:off x="5928094" y="2192785"/>
            <a:ext cx="591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„Nem hittem volna, hogy ilyen fejlett technológia segíti a szegedi klinikán a betegek gyógyszerelését”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D4E3A3E-D66D-4055-94CC-6A188CBD25D9}"/>
              </a:ext>
            </a:extLst>
          </p:cNvPr>
          <p:cNvSpPr txBox="1"/>
          <p:nvPr/>
        </p:nvSpPr>
        <p:spPr>
          <a:xfrm rot="20459842">
            <a:off x="798286" y="3170855"/>
            <a:ext cx="5326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„Ez a kurzus sokat segített abban, hogy eldöntsem milyen orvos is szeretnék lenni.”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20B7AE5-D1FE-49C8-888F-68B6D9D15CD5}"/>
              </a:ext>
            </a:extLst>
          </p:cNvPr>
          <p:cNvSpPr txBox="1"/>
          <p:nvPr/>
        </p:nvSpPr>
        <p:spPr>
          <a:xfrm rot="20916838">
            <a:off x="5015884" y="4303272"/>
            <a:ext cx="524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„Azért szeretem ezt a kurzust, mert a megszerzett tudásomról itt kaphatok valódi szakmai visszajelzést.”</a:t>
            </a:r>
          </a:p>
        </p:txBody>
      </p:sp>
    </p:spTree>
    <p:extLst>
      <p:ext uri="{BB962C8B-B14F-4D97-AF65-F5344CB8AC3E}">
        <p14:creationId xmlns:p14="http://schemas.microsoft.com/office/powerpoint/2010/main" val="375697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2D9619-F388-45CA-828F-B4832440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6" name="Picture 4" descr="https://lh5.googleusercontent.com/4TXt-fIKztZW86dWbVXLtl_STKHOfeE1n5JN9hlID4qNK85UOmK4LO47l2A3v1ndW3-5rtEZ57PptLEmGJcr_KlVgDXotXRSmWPRELSvv5bQONq7aa-6MRoCMoOUlKoj0ahC_cj2">
            <a:extLst>
              <a:ext uri="{FF2B5EF4-FFF2-40B4-BE49-F238E27FC236}">
                <a16:creationId xmlns:a16="http://schemas.microsoft.com/office/drawing/2014/main" id="{EAF9BD4B-B981-47A2-8140-DE956E24C2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22" y="766669"/>
            <a:ext cx="10731277" cy="215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63F440A-8705-4770-9122-F9A06B0B2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3" y="4580624"/>
            <a:ext cx="2970136" cy="93262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7142B07-5CAB-421E-ACB7-A4FB96AB0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29" y="4336880"/>
            <a:ext cx="4876800" cy="158496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1560D5A-4812-4902-BCD0-58D311112D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713" y="4336880"/>
            <a:ext cx="4000668" cy="172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83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4565</TotalTime>
  <Words>274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Office-téma</vt:lpstr>
      <vt:lpstr>Tanulságos Klinikai Esetek</vt:lpstr>
      <vt:lpstr>A kurzusról</vt:lpstr>
      <vt:lpstr>PowerPoint Presentation</vt:lpstr>
      <vt:lpstr>I. Félév tematikája</vt:lpstr>
      <vt:lpstr>II. félév tematikája</vt:lpstr>
      <vt:lpstr>PowerPoint Presentation</vt:lpstr>
      <vt:lpstr>Visszajelzések a kurzusról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Tanulságos Klinikai Esetek</dc:title>
  <dc:creator>Nagy Krisztián</dc:creator>
  <cp:lastModifiedBy>Kovács Ákos</cp:lastModifiedBy>
  <cp:revision>34</cp:revision>
  <dcterms:created xsi:type="dcterms:W3CDTF">2021-12-10T16:57:35Z</dcterms:created>
  <dcterms:modified xsi:type="dcterms:W3CDTF">2023-01-22T21:19:32Z</dcterms:modified>
</cp:coreProperties>
</file>